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-168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tukay.tatarstan.ru/file/tukay/Image/29_10465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877" y="80896"/>
            <a:ext cx="1742404" cy="1303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82" t="-1502" r="91497" b="1502"/>
          <a:stretch/>
        </p:blipFill>
        <p:spPr>
          <a:xfrm>
            <a:off x="358147" y="0"/>
            <a:ext cx="440343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34010" y="241880"/>
            <a:ext cx="254341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МБОУ «СОШ №10»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64478" y="791456"/>
            <a:ext cx="44413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Классные часы, </a:t>
            </a:r>
            <a:endParaRPr lang="ru-RU" sz="20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посвященные  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к 135-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</a:rPr>
              <a:t>летию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 Г. Тукая</a:t>
            </a:r>
            <a:endParaRPr lang="ru-RU" sz="20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21973" y="1797982"/>
            <a:ext cx="5136079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Классные часы, посвященные к 135-летию со дня рождения  </a:t>
            </a:r>
            <a:r>
              <a:rPr lang="ru-RU" sz="1600" dirty="0" err="1">
                <a:latin typeface="Times New Roman"/>
                <a:ea typeface="Times New Roman"/>
                <a:cs typeface="Times New Roman"/>
              </a:rPr>
              <a:t>Габдуллы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 Тукая прошли очень интересными и увлекательными.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104" y="1762562"/>
            <a:ext cx="22256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90" y="224649"/>
            <a:ext cx="2335212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188" y="2466471"/>
            <a:ext cx="2309225" cy="2470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90" y="2182400"/>
            <a:ext cx="2347912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104" y="3580805"/>
            <a:ext cx="2109878" cy="2680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567" y="3429000"/>
            <a:ext cx="2000250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40" y="4291264"/>
            <a:ext cx="2328862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042" y="3637753"/>
            <a:ext cx="2017712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818" y="4837568"/>
            <a:ext cx="2178596" cy="1730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50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33</Words>
  <Application>Microsoft Office PowerPoint</Application>
  <PresentationFormat>Произвольный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SCHOOL10-`10</cp:lastModifiedBy>
  <cp:revision>28</cp:revision>
  <dcterms:created xsi:type="dcterms:W3CDTF">2021-02-02T07:45:57Z</dcterms:created>
  <dcterms:modified xsi:type="dcterms:W3CDTF">2021-04-20T11:06:07Z</dcterms:modified>
</cp:coreProperties>
</file>